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61" r:id="rId3"/>
    <p:sldId id="257" r:id="rId4"/>
    <p:sldId id="258"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249" autoAdjust="0"/>
    <p:restoredTop sz="94660"/>
  </p:normalViewPr>
  <p:slideViewPr>
    <p:cSldViewPr snapToGrid="0">
      <p:cViewPr varScale="1">
        <p:scale>
          <a:sx n="84" d="100"/>
          <a:sy n="84" d="100"/>
        </p:scale>
        <p:origin x="115"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1345A6B2-18E9-4684-BBF0-85BB977B1621}" type="datetimeFigureOut">
              <a:rPr lang="en-US" smtClean="0"/>
              <a:t>10/3/2021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A2667-2B59-4873-8048-DF3A4ADAAE4A}" type="slidenum">
              <a:rPr lang="en-US" smtClean="0"/>
              <a:t>‹Nº›</a:t>
            </a:fld>
            <a:endParaRPr lang="en-US"/>
          </a:p>
        </p:txBody>
      </p:sp>
    </p:spTree>
    <p:extLst>
      <p:ext uri="{BB962C8B-B14F-4D97-AF65-F5344CB8AC3E}">
        <p14:creationId xmlns:p14="http://schemas.microsoft.com/office/powerpoint/2010/main" val="3590119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1345A6B2-18E9-4684-BBF0-85BB977B1621}" type="datetimeFigureOut">
              <a:rPr lang="en-US" smtClean="0"/>
              <a:t>10/3/2021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A2667-2B59-4873-8048-DF3A4ADAAE4A}" type="slidenum">
              <a:rPr lang="en-US" smtClean="0"/>
              <a:t>‹Nº›</a:t>
            </a:fld>
            <a:endParaRPr lang="en-US"/>
          </a:p>
        </p:txBody>
      </p:sp>
    </p:spTree>
    <p:extLst>
      <p:ext uri="{BB962C8B-B14F-4D97-AF65-F5344CB8AC3E}">
        <p14:creationId xmlns:p14="http://schemas.microsoft.com/office/powerpoint/2010/main" val="3577253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1345A6B2-18E9-4684-BBF0-85BB977B1621}" type="datetimeFigureOut">
              <a:rPr lang="en-US" smtClean="0"/>
              <a:t>10/3/2021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A2667-2B59-4873-8048-DF3A4ADAAE4A}" type="slidenum">
              <a:rPr lang="en-US" smtClean="0"/>
              <a:t>‹Nº›</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996930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1345A6B2-18E9-4684-BBF0-85BB977B1621}" type="datetimeFigureOut">
              <a:rPr lang="en-US" smtClean="0"/>
              <a:t>10/3/2021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A2667-2B59-4873-8048-DF3A4ADAAE4A}" type="slidenum">
              <a:rPr lang="en-US" smtClean="0"/>
              <a:t>‹Nº›</a:t>
            </a:fld>
            <a:endParaRPr lang="en-US"/>
          </a:p>
        </p:txBody>
      </p:sp>
    </p:spTree>
    <p:extLst>
      <p:ext uri="{BB962C8B-B14F-4D97-AF65-F5344CB8AC3E}">
        <p14:creationId xmlns:p14="http://schemas.microsoft.com/office/powerpoint/2010/main" val="10294440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1345A6B2-18E9-4684-BBF0-85BB977B1621}" type="datetimeFigureOut">
              <a:rPr lang="en-US" smtClean="0"/>
              <a:t>10/3/2021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A2667-2B59-4873-8048-DF3A4ADAAE4A}" type="slidenum">
              <a:rPr lang="en-US" smtClean="0"/>
              <a:t>‹Nº›</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227069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1345A6B2-18E9-4684-BBF0-85BB977B1621}" type="datetimeFigureOut">
              <a:rPr lang="en-US" smtClean="0"/>
              <a:t>10/3/2021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A2667-2B59-4873-8048-DF3A4ADAAE4A}" type="slidenum">
              <a:rPr lang="en-US" smtClean="0"/>
              <a:t>‹Nº›</a:t>
            </a:fld>
            <a:endParaRPr lang="en-US"/>
          </a:p>
        </p:txBody>
      </p:sp>
    </p:spTree>
    <p:extLst>
      <p:ext uri="{BB962C8B-B14F-4D97-AF65-F5344CB8AC3E}">
        <p14:creationId xmlns:p14="http://schemas.microsoft.com/office/powerpoint/2010/main" val="13363949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345A6B2-18E9-4684-BBF0-85BB977B1621}" type="datetimeFigureOut">
              <a:rPr lang="en-US" smtClean="0"/>
              <a:t>10/3/2021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A2667-2B59-4873-8048-DF3A4ADAAE4A}" type="slidenum">
              <a:rPr lang="en-US" smtClean="0"/>
              <a:t>‹Nº›</a:t>
            </a:fld>
            <a:endParaRPr lang="en-US"/>
          </a:p>
        </p:txBody>
      </p:sp>
    </p:spTree>
    <p:extLst>
      <p:ext uri="{BB962C8B-B14F-4D97-AF65-F5344CB8AC3E}">
        <p14:creationId xmlns:p14="http://schemas.microsoft.com/office/powerpoint/2010/main" val="17924738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345A6B2-18E9-4684-BBF0-85BB977B1621}" type="datetimeFigureOut">
              <a:rPr lang="en-US" smtClean="0"/>
              <a:t>10/3/2021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A2667-2B59-4873-8048-DF3A4ADAAE4A}" type="slidenum">
              <a:rPr lang="en-US" smtClean="0"/>
              <a:t>‹Nº›</a:t>
            </a:fld>
            <a:endParaRPr lang="en-US"/>
          </a:p>
        </p:txBody>
      </p:sp>
    </p:spTree>
    <p:extLst>
      <p:ext uri="{BB962C8B-B14F-4D97-AF65-F5344CB8AC3E}">
        <p14:creationId xmlns:p14="http://schemas.microsoft.com/office/powerpoint/2010/main" val="3524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345A6B2-18E9-4684-BBF0-85BB977B1621}" type="datetimeFigureOut">
              <a:rPr lang="en-US" smtClean="0"/>
              <a:t>10/3/2021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A2667-2B59-4873-8048-DF3A4ADAAE4A}" type="slidenum">
              <a:rPr lang="en-US" smtClean="0"/>
              <a:t>‹Nº›</a:t>
            </a:fld>
            <a:endParaRPr lang="en-US"/>
          </a:p>
        </p:txBody>
      </p:sp>
    </p:spTree>
    <p:extLst>
      <p:ext uri="{BB962C8B-B14F-4D97-AF65-F5344CB8AC3E}">
        <p14:creationId xmlns:p14="http://schemas.microsoft.com/office/powerpoint/2010/main" val="2213230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1345A6B2-18E9-4684-BBF0-85BB977B1621}" type="datetimeFigureOut">
              <a:rPr lang="en-US" smtClean="0"/>
              <a:t>10/3/2021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A2667-2B59-4873-8048-DF3A4ADAAE4A}" type="slidenum">
              <a:rPr lang="en-US" smtClean="0"/>
              <a:t>‹Nº›</a:t>
            </a:fld>
            <a:endParaRPr lang="en-US"/>
          </a:p>
        </p:txBody>
      </p:sp>
    </p:spTree>
    <p:extLst>
      <p:ext uri="{BB962C8B-B14F-4D97-AF65-F5344CB8AC3E}">
        <p14:creationId xmlns:p14="http://schemas.microsoft.com/office/powerpoint/2010/main" val="3831714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1345A6B2-18E9-4684-BBF0-85BB977B1621}" type="datetimeFigureOut">
              <a:rPr lang="en-US" smtClean="0"/>
              <a:t>10/3/2021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BA2667-2B59-4873-8048-DF3A4ADAAE4A}" type="slidenum">
              <a:rPr lang="en-US" smtClean="0"/>
              <a:t>‹Nº›</a:t>
            </a:fld>
            <a:endParaRPr lang="en-US"/>
          </a:p>
        </p:txBody>
      </p:sp>
    </p:spTree>
    <p:extLst>
      <p:ext uri="{BB962C8B-B14F-4D97-AF65-F5344CB8AC3E}">
        <p14:creationId xmlns:p14="http://schemas.microsoft.com/office/powerpoint/2010/main" val="4230062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1345A6B2-18E9-4684-BBF0-85BB977B1621}" type="datetimeFigureOut">
              <a:rPr lang="en-US" smtClean="0"/>
              <a:t>10/3/2021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BA2667-2B59-4873-8048-DF3A4ADAAE4A}" type="slidenum">
              <a:rPr lang="en-US" smtClean="0"/>
              <a:t>‹Nº›</a:t>
            </a:fld>
            <a:endParaRPr lang="en-US"/>
          </a:p>
        </p:txBody>
      </p:sp>
    </p:spTree>
    <p:extLst>
      <p:ext uri="{BB962C8B-B14F-4D97-AF65-F5344CB8AC3E}">
        <p14:creationId xmlns:p14="http://schemas.microsoft.com/office/powerpoint/2010/main" val="3611087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1345A6B2-18E9-4684-BBF0-85BB977B1621}" type="datetimeFigureOut">
              <a:rPr lang="en-US" smtClean="0"/>
              <a:t>10/3/2021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BA2667-2B59-4873-8048-DF3A4ADAAE4A}" type="slidenum">
              <a:rPr lang="en-US" smtClean="0"/>
              <a:t>‹Nº›</a:t>
            </a:fld>
            <a:endParaRPr lang="en-US"/>
          </a:p>
        </p:txBody>
      </p:sp>
    </p:spTree>
    <p:extLst>
      <p:ext uri="{BB962C8B-B14F-4D97-AF65-F5344CB8AC3E}">
        <p14:creationId xmlns:p14="http://schemas.microsoft.com/office/powerpoint/2010/main" val="2947864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45A6B2-18E9-4684-BBF0-85BB977B1621}" type="datetimeFigureOut">
              <a:rPr lang="en-US" smtClean="0"/>
              <a:t>10/3/2021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BA2667-2B59-4873-8048-DF3A4ADAAE4A}" type="slidenum">
              <a:rPr lang="en-US" smtClean="0"/>
              <a:t>‹Nº›</a:t>
            </a:fld>
            <a:endParaRPr lang="en-US"/>
          </a:p>
        </p:txBody>
      </p:sp>
    </p:spTree>
    <p:extLst>
      <p:ext uri="{BB962C8B-B14F-4D97-AF65-F5344CB8AC3E}">
        <p14:creationId xmlns:p14="http://schemas.microsoft.com/office/powerpoint/2010/main" val="20303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1345A6B2-18E9-4684-BBF0-85BB977B1621}" type="datetimeFigureOut">
              <a:rPr lang="en-US" smtClean="0"/>
              <a:t>10/3/2021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BA2667-2B59-4873-8048-DF3A4ADAAE4A}" type="slidenum">
              <a:rPr lang="en-US" smtClean="0"/>
              <a:t>‹Nº›</a:t>
            </a:fld>
            <a:endParaRPr lang="en-US"/>
          </a:p>
        </p:txBody>
      </p:sp>
    </p:spTree>
    <p:extLst>
      <p:ext uri="{BB962C8B-B14F-4D97-AF65-F5344CB8AC3E}">
        <p14:creationId xmlns:p14="http://schemas.microsoft.com/office/powerpoint/2010/main" val="3389865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BA2667-2B59-4873-8048-DF3A4ADAAE4A}" type="slidenum">
              <a:rPr lang="en-US" smtClean="0"/>
              <a:t>‹Nº›</a:t>
            </a:fld>
            <a:endParaRPr lang="en-US"/>
          </a:p>
        </p:txBody>
      </p:sp>
      <p:sp>
        <p:nvSpPr>
          <p:cNvPr id="5" name="Date Placeholder 4"/>
          <p:cNvSpPr>
            <a:spLocks noGrp="1"/>
          </p:cNvSpPr>
          <p:nvPr>
            <p:ph type="dt" sz="half" idx="10"/>
          </p:nvPr>
        </p:nvSpPr>
        <p:spPr/>
        <p:txBody>
          <a:bodyPr/>
          <a:lstStyle/>
          <a:p>
            <a:fld id="{1345A6B2-18E9-4684-BBF0-85BB977B1621}" type="datetimeFigureOut">
              <a:rPr lang="en-US" smtClean="0"/>
              <a:t>10/3/2021</a:t>
            </a:fld>
            <a:endParaRPr lang="en-US"/>
          </a:p>
        </p:txBody>
      </p:sp>
    </p:spTree>
    <p:extLst>
      <p:ext uri="{BB962C8B-B14F-4D97-AF65-F5344CB8AC3E}">
        <p14:creationId xmlns:p14="http://schemas.microsoft.com/office/powerpoint/2010/main" val="2593214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45A6B2-18E9-4684-BBF0-85BB977B1621}" type="datetimeFigureOut">
              <a:rPr lang="en-US" smtClean="0"/>
              <a:t>10/3/2021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0BA2667-2B59-4873-8048-DF3A4ADAAE4A}" type="slidenum">
              <a:rPr lang="en-US" smtClean="0"/>
              <a:t>‹Nº›</a:t>
            </a:fld>
            <a:endParaRPr lang="en-US"/>
          </a:p>
        </p:txBody>
      </p:sp>
    </p:spTree>
    <p:extLst>
      <p:ext uri="{BB962C8B-B14F-4D97-AF65-F5344CB8AC3E}">
        <p14:creationId xmlns:p14="http://schemas.microsoft.com/office/powerpoint/2010/main" val="2317610535"/>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AR" dirty="0" smtClean="0"/>
              <a:t>OLIMPIADAS </a:t>
            </a:r>
            <a:r>
              <a:rPr lang="es-AR" dirty="0" smtClean="0"/>
              <a:t>INET </a:t>
            </a:r>
            <a:r>
              <a:rPr lang="es-AR" dirty="0" smtClean="0"/>
              <a:t>ETP N°1</a:t>
            </a:r>
            <a:endParaRPr lang="en-US" dirty="0"/>
          </a:p>
        </p:txBody>
      </p:sp>
      <p:sp>
        <p:nvSpPr>
          <p:cNvPr id="3" name="Subtítulo 2"/>
          <p:cNvSpPr>
            <a:spLocks noGrp="1"/>
          </p:cNvSpPr>
          <p:nvPr>
            <p:ph type="subTitle" idx="1"/>
          </p:nvPr>
        </p:nvSpPr>
        <p:spPr/>
        <p:txBody>
          <a:bodyPr/>
          <a:lstStyle/>
          <a:p>
            <a:r>
              <a:rPr lang="es-AR" dirty="0" smtClean="0"/>
              <a:t>INTEGRANTES: VIDAL DARIO; OCHOA CESAR; </a:t>
            </a:r>
            <a:r>
              <a:rPr lang="es-AR" dirty="0" smtClean="0"/>
              <a:t>CARRAZCO </a:t>
            </a:r>
            <a:r>
              <a:rPr lang="es-AR" dirty="0" smtClean="0"/>
              <a:t>MAXIMILIANO; RODRIGUEZ SANTIAGO; PEREZ JONATAN </a:t>
            </a:r>
            <a:endParaRPr lang="en-US" dirty="0"/>
          </a:p>
        </p:txBody>
      </p:sp>
    </p:spTree>
    <p:extLst>
      <p:ext uri="{BB962C8B-B14F-4D97-AF65-F5344CB8AC3E}">
        <p14:creationId xmlns:p14="http://schemas.microsoft.com/office/powerpoint/2010/main" val="126084914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7424" y="609600"/>
            <a:ext cx="8596668" cy="1320800"/>
          </a:xfrm>
        </p:spPr>
        <p:txBody>
          <a:bodyPr>
            <a:normAutofit fontScale="90000"/>
          </a:bodyPr>
          <a:lstStyle/>
          <a:p>
            <a:pPr>
              <a:lnSpc>
                <a:spcPct val="150000"/>
              </a:lnSpc>
            </a:pPr>
            <a:r>
              <a:rPr lang="es-ES" b="1" u="sng" dirty="0" smtClean="0"/>
              <a:t>BOCETOS REALIZADOS PARA EL SITIO WEB:</a:t>
            </a:r>
            <a:r>
              <a:rPr lang="es-ES" dirty="0" smtClean="0"/>
              <a:t> </a:t>
            </a:r>
            <a:endParaRPr lang="en-US" dirty="0"/>
          </a:p>
        </p:txBody>
      </p:sp>
      <p:sp>
        <p:nvSpPr>
          <p:cNvPr id="12" name="Marcador de contenido 11"/>
          <p:cNvSpPr>
            <a:spLocks noGrp="1"/>
          </p:cNvSpPr>
          <p:nvPr>
            <p:ph idx="1"/>
          </p:nvPr>
        </p:nvSpPr>
        <p:spPr>
          <a:xfrm>
            <a:off x="2560998" y="1652810"/>
            <a:ext cx="5613738" cy="555179"/>
          </a:xfrm>
        </p:spPr>
        <p:txBody>
          <a:bodyPr/>
          <a:lstStyle/>
          <a:p>
            <a:pPr marL="0" indent="0" algn="ctr">
              <a:lnSpc>
                <a:spcPct val="150000"/>
              </a:lnSpc>
              <a:buNone/>
            </a:pPr>
            <a:r>
              <a:rPr lang="es-ES" dirty="0" smtClean="0">
                <a:solidFill>
                  <a:schemeClr val="accent1"/>
                </a:solidFill>
              </a:rPr>
              <a:t>Paciente (Conversa con tu medico):</a:t>
            </a:r>
            <a:endParaRPr lang="en-US" dirty="0">
              <a:solidFill>
                <a:schemeClr val="accent1"/>
              </a:solidFill>
            </a:endParaRPr>
          </a:p>
        </p:txBody>
      </p:sp>
      <p:pic>
        <p:nvPicPr>
          <p:cNvPr id="4" name="Imagen 3"/>
          <p:cNvPicPr>
            <a:picLocks noChangeAspect="1"/>
          </p:cNvPicPr>
          <p:nvPr/>
        </p:nvPicPr>
        <p:blipFill>
          <a:blip r:embed="rId2"/>
          <a:stretch>
            <a:fillRect/>
          </a:stretch>
        </p:blipFill>
        <p:spPr>
          <a:xfrm>
            <a:off x="2393476" y="2087879"/>
            <a:ext cx="5944563" cy="4447355"/>
          </a:xfrm>
          <a:prstGeom prst="rect">
            <a:avLst/>
          </a:prstGeom>
        </p:spPr>
      </p:pic>
    </p:spTree>
    <p:extLst>
      <p:ext uri="{BB962C8B-B14F-4D97-AF65-F5344CB8AC3E}">
        <p14:creationId xmlns:p14="http://schemas.microsoft.com/office/powerpoint/2010/main" val="206499877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7424" y="609600"/>
            <a:ext cx="8596668" cy="1320800"/>
          </a:xfrm>
        </p:spPr>
        <p:txBody>
          <a:bodyPr>
            <a:normAutofit fontScale="90000"/>
          </a:bodyPr>
          <a:lstStyle/>
          <a:p>
            <a:pPr>
              <a:lnSpc>
                <a:spcPct val="150000"/>
              </a:lnSpc>
            </a:pPr>
            <a:r>
              <a:rPr lang="es-ES" b="1" u="sng" dirty="0" smtClean="0"/>
              <a:t>BOCETOS REALIZADOS PARA EL SITIO WEB:</a:t>
            </a:r>
            <a:r>
              <a:rPr lang="es-ES" dirty="0" smtClean="0"/>
              <a:t> </a:t>
            </a:r>
            <a:endParaRPr lang="en-US" dirty="0"/>
          </a:p>
        </p:txBody>
      </p:sp>
      <p:sp>
        <p:nvSpPr>
          <p:cNvPr id="12" name="Marcador de contenido 11"/>
          <p:cNvSpPr>
            <a:spLocks noGrp="1"/>
          </p:cNvSpPr>
          <p:nvPr>
            <p:ph idx="1"/>
          </p:nvPr>
        </p:nvSpPr>
        <p:spPr>
          <a:xfrm>
            <a:off x="2560998" y="1652810"/>
            <a:ext cx="5613738" cy="555179"/>
          </a:xfrm>
        </p:spPr>
        <p:txBody>
          <a:bodyPr/>
          <a:lstStyle/>
          <a:p>
            <a:pPr marL="0" indent="0" algn="ctr">
              <a:lnSpc>
                <a:spcPct val="150000"/>
              </a:lnSpc>
              <a:buNone/>
            </a:pPr>
            <a:r>
              <a:rPr lang="es-ES" dirty="0" smtClean="0">
                <a:solidFill>
                  <a:schemeClr val="accent1"/>
                </a:solidFill>
              </a:rPr>
              <a:t>Paciente (Mi información):</a:t>
            </a:r>
            <a:endParaRPr lang="en-US" dirty="0">
              <a:solidFill>
                <a:schemeClr val="accent1"/>
              </a:solidFill>
            </a:endParaRPr>
          </a:p>
        </p:txBody>
      </p:sp>
      <p:pic>
        <p:nvPicPr>
          <p:cNvPr id="3" name="Imagen 2"/>
          <p:cNvPicPr>
            <a:picLocks noChangeAspect="1"/>
          </p:cNvPicPr>
          <p:nvPr/>
        </p:nvPicPr>
        <p:blipFill>
          <a:blip r:embed="rId2"/>
          <a:stretch>
            <a:fillRect/>
          </a:stretch>
        </p:blipFill>
        <p:spPr>
          <a:xfrm>
            <a:off x="2357198" y="2126708"/>
            <a:ext cx="6017120" cy="4406171"/>
          </a:xfrm>
          <a:prstGeom prst="rect">
            <a:avLst/>
          </a:prstGeom>
        </p:spPr>
      </p:pic>
    </p:spTree>
    <p:extLst>
      <p:ext uri="{BB962C8B-B14F-4D97-AF65-F5344CB8AC3E}">
        <p14:creationId xmlns:p14="http://schemas.microsoft.com/office/powerpoint/2010/main" val="409095595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7424" y="609600"/>
            <a:ext cx="8596668" cy="1320800"/>
          </a:xfrm>
        </p:spPr>
        <p:txBody>
          <a:bodyPr>
            <a:normAutofit fontScale="90000"/>
          </a:bodyPr>
          <a:lstStyle/>
          <a:p>
            <a:pPr>
              <a:lnSpc>
                <a:spcPct val="150000"/>
              </a:lnSpc>
            </a:pPr>
            <a:r>
              <a:rPr lang="es-ES" b="1" u="sng" dirty="0" smtClean="0"/>
              <a:t>BOCETOS REALIZADOS PARA EL SITIO WEB:</a:t>
            </a:r>
            <a:r>
              <a:rPr lang="es-ES" dirty="0" smtClean="0"/>
              <a:t> </a:t>
            </a:r>
            <a:endParaRPr lang="en-US" dirty="0"/>
          </a:p>
        </p:txBody>
      </p:sp>
      <p:sp>
        <p:nvSpPr>
          <p:cNvPr id="12" name="Marcador de contenido 11"/>
          <p:cNvSpPr>
            <a:spLocks noGrp="1"/>
          </p:cNvSpPr>
          <p:nvPr>
            <p:ph idx="1"/>
          </p:nvPr>
        </p:nvSpPr>
        <p:spPr>
          <a:xfrm>
            <a:off x="2558889" y="1375221"/>
            <a:ext cx="5613738" cy="555179"/>
          </a:xfrm>
        </p:spPr>
        <p:txBody>
          <a:bodyPr/>
          <a:lstStyle/>
          <a:p>
            <a:pPr marL="0" indent="0" algn="ctr">
              <a:lnSpc>
                <a:spcPct val="150000"/>
              </a:lnSpc>
              <a:buNone/>
            </a:pPr>
            <a:r>
              <a:rPr lang="es-ES" dirty="0" smtClean="0">
                <a:solidFill>
                  <a:schemeClr val="accent1"/>
                </a:solidFill>
              </a:rPr>
              <a:t>Paciente (Mis Consultas):</a:t>
            </a:r>
            <a:endParaRPr lang="en-US" dirty="0">
              <a:solidFill>
                <a:schemeClr val="accent1"/>
              </a:solidFill>
            </a:endParaRPr>
          </a:p>
        </p:txBody>
      </p:sp>
      <p:pic>
        <p:nvPicPr>
          <p:cNvPr id="3" name="Imagen 2"/>
          <p:cNvPicPr>
            <a:picLocks noChangeAspect="1"/>
          </p:cNvPicPr>
          <p:nvPr/>
        </p:nvPicPr>
        <p:blipFill>
          <a:blip r:embed="rId2"/>
          <a:stretch>
            <a:fillRect/>
          </a:stretch>
        </p:blipFill>
        <p:spPr>
          <a:xfrm>
            <a:off x="3123650" y="1930400"/>
            <a:ext cx="4486190" cy="4665719"/>
          </a:xfrm>
          <a:prstGeom prst="rect">
            <a:avLst/>
          </a:prstGeom>
        </p:spPr>
      </p:pic>
    </p:spTree>
    <p:extLst>
      <p:ext uri="{BB962C8B-B14F-4D97-AF65-F5344CB8AC3E}">
        <p14:creationId xmlns:p14="http://schemas.microsoft.com/office/powerpoint/2010/main" val="75586237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7424" y="609600"/>
            <a:ext cx="8596668" cy="1320800"/>
          </a:xfrm>
        </p:spPr>
        <p:txBody>
          <a:bodyPr>
            <a:normAutofit fontScale="90000"/>
          </a:bodyPr>
          <a:lstStyle/>
          <a:p>
            <a:pPr>
              <a:lnSpc>
                <a:spcPct val="150000"/>
              </a:lnSpc>
            </a:pPr>
            <a:r>
              <a:rPr lang="es-ES" b="1" u="sng" dirty="0" smtClean="0"/>
              <a:t>BOCETOS REALIZADOS PARA EL SITIO WEB:</a:t>
            </a:r>
            <a:r>
              <a:rPr lang="es-ES" dirty="0" smtClean="0"/>
              <a:t> </a:t>
            </a:r>
            <a:endParaRPr lang="en-US" dirty="0"/>
          </a:p>
        </p:txBody>
      </p:sp>
      <p:sp>
        <p:nvSpPr>
          <p:cNvPr id="12" name="Marcador de contenido 11"/>
          <p:cNvSpPr>
            <a:spLocks noGrp="1"/>
          </p:cNvSpPr>
          <p:nvPr>
            <p:ph idx="1"/>
          </p:nvPr>
        </p:nvSpPr>
        <p:spPr>
          <a:xfrm>
            <a:off x="2558889" y="1375221"/>
            <a:ext cx="5613738" cy="555179"/>
          </a:xfrm>
        </p:spPr>
        <p:txBody>
          <a:bodyPr/>
          <a:lstStyle/>
          <a:p>
            <a:pPr marL="0" indent="0" algn="ctr">
              <a:lnSpc>
                <a:spcPct val="150000"/>
              </a:lnSpc>
              <a:buNone/>
            </a:pPr>
            <a:r>
              <a:rPr lang="es-ES" dirty="0" smtClean="0">
                <a:solidFill>
                  <a:schemeClr val="accent1"/>
                </a:solidFill>
              </a:rPr>
              <a:t>Paciente (Formulario de Consulta):</a:t>
            </a:r>
            <a:endParaRPr lang="en-US" dirty="0">
              <a:solidFill>
                <a:schemeClr val="accent1"/>
              </a:solidFill>
            </a:endParaRPr>
          </a:p>
        </p:txBody>
      </p:sp>
      <p:pic>
        <p:nvPicPr>
          <p:cNvPr id="4" name="Imagen 3"/>
          <p:cNvPicPr>
            <a:picLocks noChangeAspect="1"/>
          </p:cNvPicPr>
          <p:nvPr/>
        </p:nvPicPr>
        <p:blipFill>
          <a:blip r:embed="rId2"/>
          <a:stretch>
            <a:fillRect/>
          </a:stretch>
        </p:blipFill>
        <p:spPr>
          <a:xfrm>
            <a:off x="546867" y="1930400"/>
            <a:ext cx="4187957" cy="4508288"/>
          </a:xfrm>
          <a:prstGeom prst="rect">
            <a:avLst/>
          </a:prstGeom>
        </p:spPr>
      </p:pic>
      <p:pic>
        <p:nvPicPr>
          <p:cNvPr id="5" name="Imagen 4"/>
          <p:cNvPicPr>
            <a:picLocks noChangeAspect="1"/>
          </p:cNvPicPr>
          <p:nvPr/>
        </p:nvPicPr>
        <p:blipFill>
          <a:blip r:embed="rId3"/>
          <a:stretch>
            <a:fillRect/>
          </a:stretch>
        </p:blipFill>
        <p:spPr>
          <a:xfrm>
            <a:off x="5194124" y="3078866"/>
            <a:ext cx="5957006" cy="1904037"/>
          </a:xfrm>
          <a:prstGeom prst="rect">
            <a:avLst/>
          </a:prstGeom>
        </p:spPr>
      </p:pic>
    </p:spTree>
    <p:extLst>
      <p:ext uri="{BB962C8B-B14F-4D97-AF65-F5344CB8AC3E}">
        <p14:creationId xmlns:p14="http://schemas.microsoft.com/office/powerpoint/2010/main" val="293461188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7424" y="609600"/>
            <a:ext cx="8596668" cy="1320800"/>
          </a:xfrm>
        </p:spPr>
        <p:txBody>
          <a:bodyPr>
            <a:normAutofit fontScale="90000"/>
          </a:bodyPr>
          <a:lstStyle/>
          <a:p>
            <a:pPr>
              <a:lnSpc>
                <a:spcPct val="150000"/>
              </a:lnSpc>
            </a:pPr>
            <a:r>
              <a:rPr lang="es-ES" b="1" u="sng" dirty="0" smtClean="0"/>
              <a:t>BOCETOS REALIZADOS PARA EL SITIO WEB:</a:t>
            </a:r>
            <a:r>
              <a:rPr lang="es-ES" dirty="0" smtClean="0"/>
              <a:t> </a:t>
            </a:r>
            <a:endParaRPr lang="en-US" dirty="0"/>
          </a:p>
        </p:txBody>
      </p:sp>
      <p:sp>
        <p:nvSpPr>
          <p:cNvPr id="12" name="Marcador de contenido 11"/>
          <p:cNvSpPr>
            <a:spLocks noGrp="1"/>
          </p:cNvSpPr>
          <p:nvPr>
            <p:ph idx="1"/>
          </p:nvPr>
        </p:nvSpPr>
        <p:spPr>
          <a:xfrm>
            <a:off x="2558889" y="1375221"/>
            <a:ext cx="5613738" cy="555179"/>
          </a:xfrm>
        </p:spPr>
        <p:txBody>
          <a:bodyPr/>
          <a:lstStyle/>
          <a:p>
            <a:pPr marL="0" indent="0" algn="ctr">
              <a:lnSpc>
                <a:spcPct val="150000"/>
              </a:lnSpc>
              <a:buNone/>
            </a:pPr>
            <a:r>
              <a:rPr lang="es-ES" dirty="0" smtClean="0">
                <a:solidFill>
                  <a:schemeClr val="accent1"/>
                </a:solidFill>
              </a:rPr>
              <a:t>Cuenta del Medico (pagina principal):</a:t>
            </a:r>
            <a:endParaRPr lang="en-US" dirty="0">
              <a:solidFill>
                <a:schemeClr val="accent1"/>
              </a:solidFill>
            </a:endParaRPr>
          </a:p>
        </p:txBody>
      </p:sp>
      <p:pic>
        <p:nvPicPr>
          <p:cNvPr id="4" name="Imagen 3"/>
          <p:cNvPicPr>
            <a:picLocks noChangeAspect="1"/>
          </p:cNvPicPr>
          <p:nvPr/>
        </p:nvPicPr>
        <p:blipFill>
          <a:blip r:embed="rId2"/>
          <a:stretch>
            <a:fillRect/>
          </a:stretch>
        </p:blipFill>
        <p:spPr>
          <a:xfrm>
            <a:off x="2303477" y="1849120"/>
            <a:ext cx="6124561" cy="4836160"/>
          </a:xfrm>
          <a:prstGeom prst="rect">
            <a:avLst/>
          </a:prstGeom>
        </p:spPr>
      </p:pic>
    </p:spTree>
    <p:extLst>
      <p:ext uri="{BB962C8B-B14F-4D97-AF65-F5344CB8AC3E}">
        <p14:creationId xmlns:p14="http://schemas.microsoft.com/office/powerpoint/2010/main" val="333187571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7424" y="609600"/>
            <a:ext cx="8596668" cy="1320800"/>
          </a:xfrm>
        </p:spPr>
        <p:txBody>
          <a:bodyPr>
            <a:normAutofit fontScale="90000"/>
          </a:bodyPr>
          <a:lstStyle/>
          <a:p>
            <a:pPr>
              <a:lnSpc>
                <a:spcPct val="150000"/>
              </a:lnSpc>
            </a:pPr>
            <a:r>
              <a:rPr lang="es-ES" b="1" u="sng" dirty="0" smtClean="0"/>
              <a:t>BOCETOS REALIZADOS PARA EL SITIO WEB:</a:t>
            </a:r>
            <a:r>
              <a:rPr lang="es-ES" dirty="0" smtClean="0"/>
              <a:t> </a:t>
            </a:r>
            <a:endParaRPr lang="en-US" dirty="0"/>
          </a:p>
        </p:txBody>
      </p:sp>
      <p:sp>
        <p:nvSpPr>
          <p:cNvPr id="12" name="Marcador de contenido 11"/>
          <p:cNvSpPr>
            <a:spLocks noGrp="1"/>
          </p:cNvSpPr>
          <p:nvPr>
            <p:ph idx="1"/>
          </p:nvPr>
        </p:nvSpPr>
        <p:spPr>
          <a:xfrm>
            <a:off x="2558889" y="1375221"/>
            <a:ext cx="5613738" cy="555179"/>
          </a:xfrm>
        </p:spPr>
        <p:txBody>
          <a:bodyPr/>
          <a:lstStyle/>
          <a:p>
            <a:pPr marL="0" indent="0" algn="ctr">
              <a:lnSpc>
                <a:spcPct val="150000"/>
              </a:lnSpc>
              <a:buNone/>
            </a:pPr>
            <a:r>
              <a:rPr lang="es-ES" dirty="0" smtClean="0">
                <a:solidFill>
                  <a:schemeClr val="accent1"/>
                </a:solidFill>
              </a:rPr>
              <a:t>Cuenta del medico (Mi información):</a:t>
            </a:r>
            <a:endParaRPr lang="en-US" dirty="0">
              <a:solidFill>
                <a:schemeClr val="accent1"/>
              </a:solidFill>
            </a:endParaRPr>
          </a:p>
        </p:txBody>
      </p:sp>
      <p:pic>
        <p:nvPicPr>
          <p:cNvPr id="4" name="Imagen 3"/>
          <p:cNvPicPr>
            <a:picLocks noChangeAspect="1"/>
          </p:cNvPicPr>
          <p:nvPr/>
        </p:nvPicPr>
        <p:blipFill>
          <a:blip r:embed="rId2"/>
          <a:stretch>
            <a:fillRect/>
          </a:stretch>
        </p:blipFill>
        <p:spPr>
          <a:xfrm>
            <a:off x="2241213" y="1930400"/>
            <a:ext cx="6249089" cy="4569001"/>
          </a:xfrm>
          <a:prstGeom prst="rect">
            <a:avLst/>
          </a:prstGeom>
        </p:spPr>
      </p:pic>
    </p:spTree>
    <p:extLst>
      <p:ext uri="{BB962C8B-B14F-4D97-AF65-F5344CB8AC3E}">
        <p14:creationId xmlns:p14="http://schemas.microsoft.com/office/powerpoint/2010/main" val="50751703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7424" y="609600"/>
            <a:ext cx="8596668" cy="1320800"/>
          </a:xfrm>
        </p:spPr>
        <p:txBody>
          <a:bodyPr>
            <a:normAutofit fontScale="90000"/>
          </a:bodyPr>
          <a:lstStyle/>
          <a:p>
            <a:pPr>
              <a:lnSpc>
                <a:spcPct val="150000"/>
              </a:lnSpc>
            </a:pPr>
            <a:r>
              <a:rPr lang="es-ES" b="1" u="sng" dirty="0" smtClean="0"/>
              <a:t>BOCETOS REALIZADOS PARA EL SITIO WEB:</a:t>
            </a:r>
            <a:r>
              <a:rPr lang="es-ES" dirty="0" smtClean="0"/>
              <a:t> </a:t>
            </a:r>
            <a:endParaRPr lang="en-US" dirty="0"/>
          </a:p>
        </p:txBody>
      </p:sp>
      <p:sp>
        <p:nvSpPr>
          <p:cNvPr id="12" name="Marcador de contenido 11"/>
          <p:cNvSpPr>
            <a:spLocks noGrp="1"/>
          </p:cNvSpPr>
          <p:nvPr>
            <p:ph idx="1"/>
          </p:nvPr>
        </p:nvSpPr>
        <p:spPr>
          <a:xfrm>
            <a:off x="2558889" y="1375221"/>
            <a:ext cx="5613738" cy="555179"/>
          </a:xfrm>
        </p:spPr>
        <p:txBody>
          <a:bodyPr/>
          <a:lstStyle/>
          <a:p>
            <a:pPr marL="0" indent="0" algn="ctr">
              <a:lnSpc>
                <a:spcPct val="150000"/>
              </a:lnSpc>
              <a:buNone/>
            </a:pPr>
            <a:r>
              <a:rPr lang="es-ES" dirty="0" smtClean="0">
                <a:solidFill>
                  <a:schemeClr val="accent1"/>
                </a:solidFill>
              </a:rPr>
              <a:t>Cuenta del medico (Consultas):</a:t>
            </a:r>
            <a:endParaRPr lang="en-US" dirty="0">
              <a:solidFill>
                <a:schemeClr val="accent1"/>
              </a:solidFill>
            </a:endParaRPr>
          </a:p>
        </p:txBody>
      </p:sp>
      <p:pic>
        <p:nvPicPr>
          <p:cNvPr id="3" name="Imagen 2"/>
          <p:cNvPicPr>
            <a:picLocks noChangeAspect="1"/>
          </p:cNvPicPr>
          <p:nvPr/>
        </p:nvPicPr>
        <p:blipFill>
          <a:blip r:embed="rId2"/>
          <a:stretch>
            <a:fillRect/>
          </a:stretch>
        </p:blipFill>
        <p:spPr>
          <a:xfrm>
            <a:off x="3035958" y="1930400"/>
            <a:ext cx="4659600" cy="4693677"/>
          </a:xfrm>
          <a:prstGeom prst="rect">
            <a:avLst/>
          </a:prstGeom>
        </p:spPr>
      </p:pic>
    </p:spTree>
    <p:extLst>
      <p:ext uri="{BB962C8B-B14F-4D97-AF65-F5344CB8AC3E}">
        <p14:creationId xmlns:p14="http://schemas.microsoft.com/office/powerpoint/2010/main" val="20965525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7424" y="609600"/>
            <a:ext cx="8596668" cy="1320800"/>
          </a:xfrm>
        </p:spPr>
        <p:txBody>
          <a:bodyPr>
            <a:normAutofit fontScale="90000"/>
          </a:bodyPr>
          <a:lstStyle/>
          <a:p>
            <a:pPr>
              <a:lnSpc>
                <a:spcPct val="150000"/>
              </a:lnSpc>
            </a:pPr>
            <a:r>
              <a:rPr lang="es-ES" b="1" u="sng" dirty="0" smtClean="0"/>
              <a:t>BOCETOS REALIZADOS PARA EL SITIO WEB:</a:t>
            </a:r>
            <a:r>
              <a:rPr lang="es-ES" dirty="0" smtClean="0"/>
              <a:t> </a:t>
            </a:r>
            <a:endParaRPr lang="en-US" dirty="0"/>
          </a:p>
        </p:txBody>
      </p:sp>
      <p:sp>
        <p:nvSpPr>
          <p:cNvPr id="12" name="Marcador de contenido 11"/>
          <p:cNvSpPr>
            <a:spLocks noGrp="1"/>
          </p:cNvSpPr>
          <p:nvPr>
            <p:ph idx="1"/>
          </p:nvPr>
        </p:nvSpPr>
        <p:spPr>
          <a:xfrm>
            <a:off x="2558889" y="1375221"/>
            <a:ext cx="5613738" cy="555179"/>
          </a:xfrm>
        </p:spPr>
        <p:txBody>
          <a:bodyPr/>
          <a:lstStyle/>
          <a:p>
            <a:pPr marL="0" indent="0" algn="ctr">
              <a:lnSpc>
                <a:spcPct val="150000"/>
              </a:lnSpc>
              <a:buNone/>
            </a:pPr>
            <a:r>
              <a:rPr lang="es-ES" dirty="0" smtClean="0">
                <a:solidFill>
                  <a:schemeClr val="accent1"/>
                </a:solidFill>
              </a:rPr>
              <a:t>Cuenta del medico (Responder consulta):</a:t>
            </a:r>
            <a:endParaRPr lang="en-US" dirty="0">
              <a:solidFill>
                <a:schemeClr val="accent1"/>
              </a:solidFill>
            </a:endParaRPr>
          </a:p>
        </p:txBody>
      </p:sp>
      <p:pic>
        <p:nvPicPr>
          <p:cNvPr id="3" name="Imagen 2"/>
          <p:cNvPicPr>
            <a:picLocks noChangeAspect="1"/>
          </p:cNvPicPr>
          <p:nvPr/>
        </p:nvPicPr>
        <p:blipFill>
          <a:blip r:embed="rId2"/>
          <a:stretch>
            <a:fillRect/>
          </a:stretch>
        </p:blipFill>
        <p:spPr>
          <a:xfrm>
            <a:off x="3061991" y="1930400"/>
            <a:ext cx="4607533" cy="4633695"/>
          </a:xfrm>
          <a:prstGeom prst="rect">
            <a:avLst/>
          </a:prstGeom>
        </p:spPr>
      </p:pic>
    </p:spTree>
    <p:extLst>
      <p:ext uri="{BB962C8B-B14F-4D97-AF65-F5344CB8AC3E}">
        <p14:creationId xmlns:p14="http://schemas.microsoft.com/office/powerpoint/2010/main" val="110720606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7424" y="609600"/>
            <a:ext cx="8596668" cy="1320800"/>
          </a:xfrm>
        </p:spPr>
        <p:txBody>
          <a:bodyPr>
            <a:normAutofit fontScale="90000"/>
          </a:bodyPr>
          <a:lstStyle/>
          <a:p>
            <a:pPr>
              <a:lnSpc>
                <a:spcPct val="150000"/>
              </a:lnSpc>
            </a:pPr>
            <a:r>
              <a:rPr lang="es-ES" b="1" u="sng" dirty="0" smtClean="0"/>
              <a:t>BOCETOS REALIZADOS PARA EL SITIO WEB:</a:t>
            </a:r>
            <a:r>
              <a:rPr lang="es-ES" dirty="0" smtClean="0"/>
              <a:t> </a:t>
            </a:r>
            <a:endParaRPr lang="en-US" dirty="0"/>
          </a:p>
        </p:txBody>
      </p:sp>
      <p:sp>
        <p:nvSpPr>
          <p:cNvPr id="12" name="Marcador de contenido 11"/>
          <p:cNvSpPr>
            <a:spLocks noGrp="1"/>
          </p:cNvSpPr>
          <p:nvPr>
            <p:ph idx="1"/>
          </p:nvPr>
        </p:nvSpPr>
        <p:spPr>
          <a:xfrm>
            <a:off x="2558889" y="1375221"/>
            <a:ext cx="5613738" cy="555179"/>
          </a:xfrm>
        </p:spPr>
        <p:txBody>
          <a:bodyPr/>
          <a:lstStyle/>
          <a:p>
            <a:pPr marL="0" indent="0" algn="ctr">
              <a:lnSpc>
                <a:spcPct val="150000"/>
              </a:lnSpc>
              <a:buNone/>
            </a:pPr>
            <a:r>
              <a:rPr lang="es-ES" dirty="0" smtClean="0">
                <a:solidFill>
                  <a:schemeClr val="accent1"/>
                </a:solidFill>
              </a:rPr>
              <a:t>Cuenta del medico (Escribir tu respuesta):</a:t>
            </a:r>
            <a:endParaRPr lang="en-US" dirty="0">
              <a:solidFill>
                <a:schemeClr val="accent1"/>
              </a:solidFill>
            </a:endParaRPr>
          </a:p>
        </p:txBody>
      </p:sp>
      <p:pic>
        <p:nvPicPr>
          <p:cNvPr id="3" name="Imagen 2"/>
          <p:cNvPicPr>
            <a:picLocks noChangeAspect="1"/>
          </p:cNvPicPr>
          <p:nvPr/>
        </p:nvPicPr>
        <p:blipFill>
          <a:blip r:embed="rId2"/>
          <a:stretch>
            <a:fillRect/>
          </a:stretch>
        </p:blipFill>
        <p:spPr>
          <a:xfrm>
            <a:off x="1488704" y="1930400"/>
            <a:ext cx="7754108" cy="4399924"/>
          </a:xfrm>
          <a:prstGeom prst="rect">
            <a:avLst/>
          </a:prstGeom>
        </p:spPr>
      </p:pic>
    </p:spTree>
    <p:extLst>
      <p:ext uri="{BB962C8B-B14F-4D97-AF65-F5344CB8AC3E}">
        <p14:creationId xmlns:p14="http://schemas.microsoft.com/office/powerpoint/2010/main" val="91839635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7424" y="609600"/>
            <a:ext cx="8596668" cy="1320800"/>
          </a:xfrm>
        </p:spPr>
        <p:txBody>
          <a:bodyPr>
            <a:normAutofit fontScale="90000"/>
          </a:bodyPr>
          <a:lstStyle/>
          <a:p>
            <a:pPr>
              <a:lnSpc>
                <a:spcPct val="150000"/>
              </a:lnSpc>
            </a:pPr>
            <a:r>
              <a:rPr lang="es-ES" b="1" u="sng" dirty="0" smtClean="0"/>
              <a:t>BOCETOS REALIZADOS PARA EL SITIO WEB:</a:t>
            </a:r>
            <a:r>
              <a:rPr lang="es-ES" dirty="0" smtClean="0"/>
              <a:t> </a:t>
            </a:r>
            <a:endParaRPr lang="en-US" dirty="0"/>
          </a:p>
        </p:txBody>
      </p:sp>
      <p:sp>
        <p:nvSpPr>
          <p:cNvPr id="12" name="Marcador de contenido 11"/>
          <p:cNvSpPr>
            <a:spLocks noGrp="1"/>
          </p:cNvSpPr>
          <p:nvPr>
            <p:ph idx="1"/>
          </p:nvPr>
        </p:nvSpPr>
        <p:spPr>
          <a:xfrm>
            <a:off x="2558889" y="1375221"/>
            <a:ext cx="5613738" cy="555179"/>
          </a:xfrm>
        </p:spPr>
        <p:txBody>
          <a:bodyPr/>
          <a:lstStyle/>
          <a:p>
            <a:pPr marL="0" indent="0" algn="ctr">
              <a:lnSpc>
                <a:spcPct val="150000"/>
              </a:lnSpc>
              <a:buNone/>
            </a:pPr>
            <a:r>
              <a:rPr lang="es-ES" dirty="0" smtClean="0">
                <a:solidFill>
                  <a:schemeClr val="accent1"/>
                </a:solidFill>
              </a:rPr>
              <a:t>Cuenta del medico (Seguimientos):</a:t>
            </a:r>
            <a:endParaRPr lang="en-US" dirty="0">
              <a:solidFill>
                <a:schemeClr val="accent1"/>
              </a:solidFill>
            </a:endParaRPr>
          </a:p>
        </p:txBody>
      </p:sp>
      <p:pic>
        <p:nvPicPr>
          <p:cNvPr id="4" name="Imagen 3"/>
          <p:cNvPicPr>
            <a:picLocks noChangeAspect="1"/>
          </p:cNvPicPr>
          <p:nvPr/>
        </p:nvPicPr>
        <p:blipFill>
          <a:blip r:embed="rId2"/>
          <a:stretch>
            <a:fillRect/>
          </a:stretch>
        </p:blipFill>
        <p:spPr>
          <a:xfrm>
            <a:off x="2810136" y="1930400"/>
            <a:ext cx="5111244" cy="4673968"/>
          </a:xfrm>
          <a:prstGeom prst="rect">
            <a:avLst/>
          </a:prstGeom>
        </p:spPr>
      </p:pic>
    </p:spTree>
    <p:extLst>
      <p:ext uri="{BB962C8B-B14F-4D97-AF65-F5344CB8AC3E}">
        <p14:creationId xmlns:p14="http://schemas.microsoft.com/office/powerpoint/2010/main" val="11797285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AR" b="1" u="sng" dirty="0" smtClean="0"/>
              <a:t>DIAGRAMA DE GANTT:</a:t>
            </a:r>
            <a:endParaRPr lang="en-US" b="1" u="sng" dirty="0"/>
          </a:p>
        </p:txBody>
      </p:sp>
      <p:pic>
        <p:nvPicPr>
          <p:cNvPr id="7" name="Marcador de contenido 6"/>
          <p:cNvPicPr>
            <a:picLocks noGrp="1" noChangeAspect="1"/>
          </p:cNvPicPr>
          <p:nvPr>
            <p:ph idx="1"/>
          </p:nvPr>
        </p:nvPicPr>
        <p:blipFill>
          <a:blip r:embed="rId2"/>
          <a:stretch>
            <a:fillRect/>
          </a:stretch>
        </p:blipFill>
        <p:spPr>
          <a:xfrm>
            <a:off x="778447" y="1864137"/>
            <a:ext cx="9749614" cy="3000471"/>
          </a:xfrm>
          <a:prstGeom prst="rect">
            <a:avLst/>
          </a:prstGeom>
        </p:spPr>
      </p:pic>
    </p:spTree>
    <p:extLst>
      <p:ext uri="{BB962C8B-B14F-4D97-AF65-F5344CB8AC3E}">
        <p14:creationId xmlns:p14="http://schemas.microsoft.com/office/powerpoint/2010/main" val="375700726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7424" y="609600"/>
            <a:ext cx="8596668" cy="1320800"/>
          </a:xfrm>
        </p:spPr>
        <p:txBody>
          <a:bodyPr>
            <a:normAutofit fontScale="90000"/>
          </a:bodyPr>
          <a:lstStyle/>
          <a:p>
            <a:pPr>
              <a:lnSpc>
                <a:spcPct val="150000"/>
              </a:lnSpc>
            </a:pPr>
            <a:r>
              <a:rPr lang="es-ES" b="1" u="sng" dirty="0" smtClean="0"/>
              <a:t>BOCETOS REALIZADOS PARA EL SITIO WEB:</a:t>
            </a:r>
            <a:r>
              <a:rPr lang="es-ES" dirty="0" smtClean="0"/>
              <a:t> </a:t>
            </a:r>
            <a:endParaRPr lang="en-US" dirty="0"/>
          </a:p>
        </p:txBody>
      </p:sp>
      <p:sp>
        <p:nvSpPr>
          <p:cNvPr id="12" name="Marcador de contenido 11"/>
          <p:cNvSpPr>
            <a:spLocks noGrp="1"/>
          </p:cNvSpPr>
          <p:nvPr>
            <p:ph idx="1"/>
          </p:nvPr>
        </p:nvSpPr>
        <p:spPr>
          <a:xfrm>
            <a:off x="2558889" y="1375221"/>
            <a:ext cx="5613738" cy="555179"/>
          </a:xfrm>
        </p:spPr>
        <p:txBody>
          <a:bodyPr/>
          <a:lstStyle/>
          <a:p>
            <a:pPr marL="0" indent="0" algn="ctr">
              <a:lnSpc>
                <a:spcPct val="150000"/>
              </a:lnSpc>
              <a:buNone/>
            </a:pPr>
            <a:r>
              <a:rPr lang="es-ES" dirty="0" smtClean="0">
                <a:solidFill>
                  <a:schemeClr val="accent1"/>
                </a:solidFill>
              </a:rPr>
              <a:t>Cuenta del medico (Historial Clínico):</a:t>
            </a:r>
            <a:endParaRPr lang="en-US" dirty="0">
              <a:solidFill>
                <a:schemeClr val="accent1"/>
              </a:solidFill>
            </a:endParaRPr>
          </a:p>
        </p:txBody>
      </p:sp>
      <p:pic>
        <p:nvPicPr>
          <p:cNvPr id="5" name="Imagen 4"/>
          <p:cNvPicPr>
            <a:picLocks noChangeAspect="1"/>
          </p:cNvPicPr>
          <p:nvPr/>
        </p:nvPicPr>
        <p:blipFill>
          <a:blip r:embed="rId2"/>
          <a:stretch>
            <a:fillRect/>
          </a:stretch>
        </p:blipFill>
        <p:spPr>
          <a:xfrm>
            <a:off x="376232" y="1930400"/>
            <a:ext cx="5227826" cy="3562486"/>
          </a:xfrm>
          <a:prstGeom prst="rect">
            <a:avLst/>
          </a:prstGeom>
        </p:spPr>
      </p:pic>
      <p:pic>
        <p:nvPicPr>
          <p:cNvPr id="6" name="Imagen 5"/>
          <p:cNvPicPr>
            <a:picLocks noChangeAspect="1"/>
          </p:cNvPicPr>
          <p:nvPr/>
        </p:nvPicPr>
        <p:blipFill>
          <a:blip r:embed="rId3"/>
          <a:stretch>
            <a:fillRect/>
          </a:stretch>
        </p:blipFill>
        <p:spPr>
          <a:xfrm>
            <a:off x="5858703" y="1930400"/>
            <a:ext cx="5655888" cy="3562486"/>
          </a:xfrm>
          <a:prstGeom prst="rect">
            <a:avLst/>
          </a:prstGeom>
        </p:spPr>
      </p:pic>
    </p:spTree>
    <p:extLst>
      <p:ext uri="{BB962C8B-B14F-4D97-AF65-F5344CB8AC3E}">
        <p14:creationId xmlns:p14="http://schemas.microsoft.com/office/powerpoint/2010/main" val="304573201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6478" y="726688"/>
            <a:ext cx="8596668" cy="1320800"/>
          </a:xfrm>
        </p:spPr>
        <p:txBody>
          <a:bodyPr/>
          <a:lstStyle/>
          <a:p>
            <a:pPr algn="ctr"/>
            <a:r>
              <a:rPr lang="es-AR" b="1" u="sng" dirty="0" smtClean="0"/>
              <a:t>RECURSOS NECESARIOS:</a:t>
            </a:r>
            <a:endParaRPr lang="en-US" b="1" u="sng" dirty="0"/>
          </a:p>
        </p:txBody>
      </p:sp>
      <p:sp>
        <p:nvSpPr>
          <p:cNvPr id="3" name="Marcador de contenido 2"/>
          <p:cNvSpPr>
            <a:spLocks noGrp="1"/>
          </p:cNvSpPr>
          <p:nvPr>
            <p:ph idx="1"/>
          </p:nvPr>
        </p:nvSpPr>
        <p:spPr>
          <a:xfrm>
            <a:off x="613326" y="1566229"/>
            <a:ext cx="8596668" cy="3880773"/>
          </a:xfrm>
        </p:spPr>
        <p:txBody>
          <a:bodyPr/>
          <a:lstStyle/>
          <a:p>
            <a:r>
              <a:rPr lang="es-AR" dirty="0" smtClean="0"/>
              <a:t>Hosting: </a:t>
            </a:r>
            <a:r>
              <a:rPr lang="es-AR" dirty="0" err="1" smtClean="0"/>
              <a:t>Hostinger</a:t>
            </a:r>
            <a:r>
              <a:rPr lang="es-AR" dirty="0" smtClean="0"/>
              <a:t>.</a:t>
            </a:r>
          </a:p>
        </p:txBody>
      </p:sp>
      <p:pic>
        <p:nvPicPr>
          <p:cNvPr id="4" name="Imagen 3"/>
          <p:cNvPicPr>
            <a:picLocks noChangeAspect="1"/>
          </p:cNvPicPr>
          <p:nvPr/>
        </p:nvPicPr>
        <p:blipFill>
          <a:blip r:embed="rId2"/>
          <a:stretch>
            <a:fillRect/>
          </a:stretch>
        </p:blipFill>
        <p:spPr>
          <a:xfrm>
            <a:off x="1667625" y="2047488"/>
            <a:ext cx="3886200" cy="4352925"/>
          </a:xfrm>
          <a:prstGeom prst="rect">
            <a:avLst/>
          </a:prstGeom>
        </p:spPr>
      </p:pic>
      <p:pic>
        <p:nvPicPr>
          <p:cNvPr id="5" name="Imagen 4"/>
          <p:cNvPicPr>
            <a:picLocks noChangeAspect="1"/>
          </p:cNvPicPr>
          <p:nvPr/>
        </p:nvPicPr>
        <p:blipFill>
          <a:blip r:embed="rId3"/>
          <a:stretch>
            <a:fillRect/>
          </a:stretch>
        </p:blipFill>
        <p:spPr>
          <a:xfrm>
            <a:off x="6545109" y="2047488"/>
            <a:ext cx="2426148" cy="4447938"/>
          </a:xfrm>
          <a:prstGeom prst="rect">
            <a:avLst/>
          </a:prstGeom>
        </p:spPr>
      </p:pic>
    </p:spTree>
    <p:extLst>
      <p:ext uri="{BB962C8B-B14F-4D97-AF65-F5344CB8AC3E}">
        <p14:creationId xmlns:p14="http://schemas.microsoft.com/office/powerpoint/2010/main" val="4143119121"/>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839789"/>
            <a:ext cx="8596668" cy="1320800"/>
          </a:xfrm>
        </p:spPr>
        <p:txBody>
          <a:bodyPr/>
          <a:lstStyle/>
          <a:p>
            <a:r>
              <a:rPr lang="es-AR" b="1" u="sng" dirty="0" smtClean="0"/>
              <a:t>INTEGRANTES:</a:t>
            </a:r>
            <a:endParaRPr lang="en-US" b="1" u="sng" dirty="0"/>
          </a:p>
        </p:txBody>
      </p:sp>
      <p:sp>
        <p:nvSpPr>
          <p:cNvPr id="3" name="Marcador de contenido 2"/>
          <p:cNvSpPr>
            <a:spLocks noGrp="1"/>
          </p:cNvSpPr>
          <p:nvPr>
            <p:ph idx="1"/>
          </p:nvPr>
        </p:nvSpPr>
        <p:spPr>
          <a:xfrm>
            <a:off x="677334" y="1904557"/>
            <a:ext cx="8596668" cy="3880773"/>
          </a:xfrm>
        </p:spPr>
        <p:txBody>
          <a:bodyPr/>
          <a:lstStyle/>
          <a:p>
            <a:r>
              <a:rPr lang="es-AR" dirty="0" smtClean="0"/>
              <a:t>VIDAL DARIO: PROGRAMADOR </a:t>
            </a:r>
          </a:p>
          <a:p>
            <a:r>
              <a:rPr lang="es-AR" dirty="0" smtClean="0"/>
              <a:t>CARRAZCO MAXIMILIANO: PROGRAMADOR</a:t>
            </a:r>
          </a:p>
          <a:p>
            <a:r>
              <a:rPr lang="es-AR" dirty="0" smtClean="0"/>
              <a:t>RODRIGUEZ SANTIAGO: ASISTENTE PROGRAMADOR</a:t>
            </a:r>
          </a:p>
          <a:p>
            <a:r>
              <a:rPr lang="es-AR" dirty="0" smtClean="0"/>
              <a:t>OCHOA CESAR: RECOPILADOR DE INFORMACION, ASISTENTE DE DOCUMENTACION.</a:t>
            </a:r>
          </a:p>
          <a:p>
            <a:r>
              <a:rPr lang="es-AR" dirty="0" smtClean="0"/>
              <a:t>PEREZ JONATAN: DOCUMENTADOR.</a:t>
            </a:r>
            <a:endParaRPr lang="en-US" dirty="0"/>
          </a:p>
        </p:txBody>
      </p:sp>
    </p:spTree>
    <p:extLst>
      <p:ext uri="{BB962C8B-B14F-4D97-AF65-F5344CB8AC3E}">
        <p14:creationId xmlns:p14="http://schemas.microsoft.com/office/powerpoint/2010/main" val="949292861"/>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83437" y="839789"/>
            <a:ext cx="8596668" cy="1320800"/>
          </a:xfrm>
        </p:spPr>
        <p:txBody>
          <a:bodyPr>
            <a:noAutofit/>
          </a:bodyPr>
          <a:lstStyle/>
          <a:p>
            <a:r>
              <a:rPr lang="es-AR" b="1" u="sng" dirty="0" smtClean="0"/>
              <a:t>¿DE QUE TRATA NUESTRO PROYECTO?</a:t>
            </a:r>
            <a:endParaRPr lang="en-US" b="1" u="sng" dirty="0"/>
          </a:p>
        </p:txBody>
      </p:sp>
      <p:sp>
        <p:nvSpPr>
          <p:cNvPr id="3" name="Marcador de contenido 2"/>
          <p:cNvSpPr>
            <a:spLocks noGrp="1"/>
          </p:cNvSpPr>
          <p:nvPr>
            <p:ph sz="half" idx="1"/>
          </p:nvPr>
        </p:nvSpPr>
        <p:spPr>
          <a:xfrm>
            <a:off x="878502" y="2160589"/>
            <a:ext cx="4184035" cy="3880772"/>
          </a:xfrm>
        </p:spPr>
        <p:txBody>
          <a:bodyPr/>
          <a:lstStyle/>
          <a:p>
            <a:pPr marL="0" indent="0" algn="just">
              <a:lnSpc>
                <a:spcPct val="150000"/>
              </a:lnSpc>
              <a:buNone/>
            </a:pPr>
            <a:r>
              <a:rPr lang="es-ES" dirty="0"/>
              <a:t>Nuestro proyecto está basado en diseñar un sitio web que contendrá información relevante sobre distintos tipos de enfermedades, como el actual COVID-19 entre otras patologías, recomendaciones del estado, situación actual sobre él coronavirus, </a:t>
            </a:r>
            <a:r>
              <a:rPr lang="es-ES" dirty="0" err="1"/>
              <a:t>posteos</a:t>
            </a:r>
            <a:r>
              <a:rPr lang="es-ES" dirty="0"/>
              <a:t> médicos, etc.</a:t>
            </a:r>
            <a:endParaRPr lang="en-US" dirty="0"/>
          </a:p>
        </p:txBody>
      </p:sp>
      <p:pic>
        <p:nvPicPr>
          <p:cNvPr id="1026" name="Picture 2" descr="5 características de un buen sitio web - Blog de Soluciones IM"/>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501005" y="2160589"/>
            <a:ext cx="4184650" cy="29890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621960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919925" y="1059245"/>
            <a:ext cx="8878146" cy="1320800"/>
          </a:xfrm>
        </p:spPr>
        <p:txBody>
          <a:bodyPr/>
          <a:lstStyle/>
          <a:p>
            <a:r>
              <a:rPr lang="es-AR" b="1" u="sng" dirty="0" smtClean="0"/>
              <a:t>¿QUE FINALIDAD TIENE ESTE PROYECTO?</a:t>
            </a:r>
            <a:endParaRPr lang="en-US" b="1" u="sng" dirty="0"/>
          </a:p>
        </p:txBody>
      </p:sp>
      <p:sp>
        <p:nvSpPr>
          <p:cNvPr id="5" name="Marcador de contenido 4"/>
          <p:cNvSpPr>
            <a:spLocks noGrp="1"/>
          </p:cNvSpPr>
          <p:nvPr>
            <p:ph sz="half" idx="1"/>
          </p:nvPr>
        </p:nvSpPr>
        <p:spPr>
          <a:xfrm>
            <a:off x="822644" y="2160589"/>
            <a:ext cx="4184035" cy="3880772"/>
          </a:xfrm>
        </p:spPr>
        <p:txBody>
          <a:bodyPr/>
          <a:lstStyle/>
          <a:p>
            <a:pPr marL="0" indent="0" algn="just">
              <a:lnSpc>
                <a:spcPct val="150000"/>
              </a:lnSpc>
              <a:buNone/>
            </a:pPr>
            <a:r>
              <a:rPr lang="es-ES" dirty="0"/>
              <a:t>Toda esta propuesta tiene la finalidad y motivación de revelar el estado de salud de la población utilizando herramientas tecnológicas que nos permitirán cubrir, mediante la virtualidad, todas las dudas en relación al tema de salud personal de las personas que entren al sitio.</a:t>
            </a:r>
            <a:endParaRPr lang="en-US" dirty="0"/>
          </a:p>
        </p:txBody>
      </p:sp>
      <p:pic>
        <p:nvPicPr>
          <p:cNvPr id="2050" name="Picture 2" descr="E-salud: la salud en la era de la revolución digital ~ Almudena Seguros Blog"/>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766181" y="2508061"/>
            <a:ext cx="4184650" cy="23623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706875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77334" y="839789"/>
            <a:ext cx="8596668" cy="1320800"/>
          </a:xfrm>
        </p:spPr>
        <p:txBody>
          <a:bodyPr/>
          <a:lstStyle/>
          <a:p>
            <a:pPr algn="ctr"/>
            <a:r>
              <a:rPr lang="es-AR" b="1" u="sng" dirty="0" smtClean="0"/>
              <a:t>¿COMO LOGRARAN HACERLO?</a:t>
            </a:r>
            <a:endParaRPr lang="en-US" b="1" u="sng" dirty="0"/>
          </a:p>
        </p:txBody>
      </p:sp>
      <p:sp>
        <p:nvSpPr>
          <p:cNvPr id="5" name="Marcador de contenido 4"/>
          <p:cNvSpPr>
            <a:spLocks noGrp="1"/>
          </p:cNvSpPr>
          <p:nvPr>
            <p:ph sz="half" idx="1"/>
          </p:nvPr>
        </p:nvSpPr>
        <p:spPr>
          <a:xfrm>
            <a:off x="791633" y="2160589"/>
            <a:ext cx="4184035" cy="3880772"/>
          </a:xfrm>
        </p:spPr>
        <p:txBody>
          <a:bodyPr>
            <a:normAutofit fontScale="92500" lnSpcReduction="10000"/>
          </a:bodyPr>
          <a:lstStyle/>
          <a:p>
            <a:pPr marL="0" indent="0" algn="just">
              <a:lnSpc>
                <a:spcPct val="150000"/>
              </a:lnSpc>
              <a:buNone/>
            </a:pPr>
            <a:r>
              <a:rPr lang="es-ES" dirty="0"/>
              <a:t>Para ello se creará un sistema mediante programación y bases de datos, donde los médicos autorizados podrán acceder al sistema para atender las distintas dudas de los pacientes que hallan requerido ayuda en el área donde el medico ejerce su profesión, también los visitantes del sitio encontraran distintos catálogos que contendrán información sobre la salud.</a:t>
            </a:r>
            <a:endParaRPr lang="en-US" dirty="0"/>
          </a:p>
        </p:txBody>
      </p:sp>
      <p:pic>
        <p:nvPicPr>
          <p:cNvPr id="7" name="Marcador de contenido 6"/>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5335079" y="2160257"/>
            <a:ext cx="4096826" cy="3881437"/>
          </a:xfrm>
        </p:spPr>
      </p:pic>
    </p:spTree>
    <p:extLst>
      <p:ext uri="{BB962C8B-B14F-4D97-AF65-F5344CB8AC3E}">
        <p14:creationId xmlns:p14="http://schemas.microsoft.com/office/powerpoint/2010/main" val="360238452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839789"/>
            <a:ext cx="8596668" cy="1320800"/>
          </a:xfrm>
        </p:spPr>
        <p:txBody>
          <a:bodyPr/>
          <a:lstStyle/>
          <a:p>
            <a:pPr algn="just"/>
            <a:r>
              <a:rPr lang="en-US" b="1" u="sng" dirty="0" smtClean="0"/>
              <a:t>IDEA PROPUESTA:</a:t>
            </a:r>
            <a:endParaRPr lang="en-US" b="1" u="sng" dirty="0"/>
          </a:p>
        </p:txBody>
      </p:sp>
      <p:sp>
        <p:nvSpPr>
          <p:cNvPr id="3" name="Marcador de contenido 2"/>
          <p:cNvSpPr>
            <a:spLocks noGrp="1"/>
          </p:cNvSpPr>
          <p:nvPr>
            <p:ph sz="half" idx="1"/>
          </p:nvPr>
        </p:nvSpPr>
        <p:spPr/>
        <p:txBody>
          <a:bodyPr/>
          <a:lstStyle/>
          <a:p>
            <a:pPr marL="0" indent="0" algn="just">
              <a:lnSpc>
                <a:spcPct val="150000"/>
              </a:lnSpc>
              <a:buNone/>
            </a:pPr>
            <a:r>
              <a:rPr lang="es-ES" dirty="0"/>
              <a:t>En nuestra idea habrá una página principal del sitio web, como se ha mencionado antes, contendrá información en general sobre covid-19, estadísticas (en lo posible), cuidados, enfermedades comunes que pueden ser perjudiciales al contraer coronavirus, posibilidad de registrarse en la página con un usuario.</a:t>
            </a:r>
            <a:endParaRPr lang="en-US" dirty="0"/>
          </a:p>
        </p:txBody>
      </p:sp>
      <p:pic>
        <p:nvPicPr>
          <p:cNvPr id="4098" name="Picture 2" descr="Cómo crear una página web: conceptos para empezar | Profesionistas"/>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538327" y="2160589"/>
            <a:ext cx="4548236" cy="2834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873914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7424" y="609600"/>
            <a:ext cx="8596668" cy="1320800"/>
          </a:xfrm>
        </p:spPr>
        <p:txBody>
          <a:bodyPr>
            <a:normAutofit fontScale="90000"/>
          </a:bodyPr>
          <a:lstStyle/>
          <a:p>
            <a:pPr>
              <a:lnSpc>
                <a:spcPct val="150000"/>
              </a:lnSpc>
            </a:pPr>
            <a:r>
              <a:rPr lang="es-ES" b="1" u="sng" dirty="0" smtClean="0"/>
              <a:t>BOCETOS REALIZADOS PARA EL SITIO WEB:</a:t>
            </a:r>
            <a:r>
              <a:rPr lang="es-ES" dirty="0" smtClean="0"/>
              <a:t> </a:t>
            </a:r>
            <a:endParaRPr lang="en-US" dirty="0"/>
          </a:p>
        </p:txBody>
      </p:sp>
      <p:sp>
        <p:nvSpPr>
          <p:cNvPr id="12" name="Marcador de contenido 11"/>
          <p:cNvSpPr>
            <a:spLocks noGrp="1"/>
          </p:cNvSpPr>
          <p:nvPr>
            <p:ph idx="1"/>
          </p:nvPr>
        </p:nvSpPr>
        <p:spPr>
          <a:xfrm>
            <a:off x="2560998" y="1652810"/>
            <a:ext cx="5613738" cy="555179"/>
          </a:xfrm>
        </p:spPr>
        <p:txBody>
          <a:bodyPr/>
          <a:lstStyle/>
          <a:p>
            <a:pPr marL="0" indent="0" algn="ctr">
              <a:lnSpc>
                <a:spcPct val="150000"/>
              </a:lnSpc>
              <a:buNone/>
            </a:pPr>
            <a:r>
              <a:rPr lang="es-ES" dirty="0">
                <a:solidFill>
                  <a:schemeClr val="accent1"/>
                </a:solidFill>
              </a:rPr>
              <a:t>La página </a:t>
            </a:r>
            <a:r>
              <a:rPr lang="es-ES" dirty="0" smtClean="0">
                <a:solidFill>
                  <a:schemeClr val="accent1"/>
                </a:solidFill>
              </a:rPr>
              <a:t>principal</a:t>
            </a:r>
            <a:endParaRPr lang="en-US" dirty="0">
              <a:solidFill>
                <a:schemeClr val="accent1"/>
              </a:solidFill>
            </a:endParaRPr>
          </a:p>
        </p:txBody>
      </p:sp>
      <p:pic>
        <p:nvPicPr>
          <p:cNvPr id="13" name="Imagen 12"/>
          <p:cNvPicPr>
            <a:picLocks noChangeAspect="1"/>
          </p:cNvPicPr>
          <p:nvPr/>
        </p:nvPicPr>
        <p:blipFill>
          <a:blip r:embed="rId2"/>
          <a:stretch>
            <a:fillRect/>
          </a:stretch>
        </p:blipFill>
        <p:spPr>
          <a:xfrm>
            <a:off x="2016625" y="2207989"/>
            <a:ext cx="6698265" cy="3927340"/>
          </a:xfrm>
          <a:prstGeom prst="rect">
            <a:avLst/>
          </a:prstGeom>
        </p:spPr>
      </p:pic>
    </p:spTree>
    <p:extLst>
      <p:ext uri="{BB962C8B-B14F-4D97-AF65-F5344CB8AC3E}">
        <p14:creationId xmlns:p14="http://schemas.microsoft.com/office/powerpoint/2010/main" val="130229803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7424" y="609600"/>
            <a:ext cx="8596668" cy="1320800"/>
          </a:xfrm>
        </p:spPr>
        <p:txBody>
          <a:bodyPr>
            <a:normAutofit fontScale="90000"/>
          </a:bodyPr>
          <a:lstStyle/>
          <a:p>
            <a:pPr>
              <a:lnSpc>
                <a:spcPct val="150000"/>
              </a:lnSpc>
            </a:pPr>
            <a:r>
              <a:rPr lang="es-ES" b="1" u="sng" dirty="0" smtClean="0"/>
              <a:t>BOCETOS REALIZADOS PARA EL SITIO WEB:</a:t>
            </a:r>
            <a:r>
              <a:rPr lang="es-ES" dirty="0" smtClean="0"/>
              <a:t> </a:t>
            </a:r>
            <a:endParaRPr lang="en-US" dirty="0"/>
          </a:p>
        </p:txBody>
      </p:sp>
      <p:sp>
        <p:nvSpPr>
          <p:cNvPr id="12" name="Marcador de contenido 11"/>
          <p:cNvSpPr>
            <a:spLocks noGrp="1"/>
          </p:cNvSpPr>
          <p:nvPr>
            <p:ph idx="1"/>
          </p:nvPr>
        </p:nvSpPr>
        <p:spPr>
          <a:xfrm>
            <a:off x="2560998" y="1652810"/>
            <a:ext cx="5613738" cy="555179"/>
          </a:xfrm>
        </p:spPr>
        <p:txBody>
          <a:bodyPr/>
          <a:lstStyle/>
          <a:p>
            <a:pPr marL="0" indent="0" algn="ctr">
              <a:lnSpc>
                <a:spcPct val="150000"/>
              </a:lnSpc>
              <a:buNone/>
            </a:pPr>
            <a:r>
              <a:rPr lang="es-ES" u="sng" dirty="0" smtClean="0">
                <a:solidFill>
                  <a:schemeClr val="accent1"/>
                </a:solidFill>
              </a:rPr>
              <a:t>Registro:</a:t>
            </a:r>
            <a:endParaRPr lang="en-US" u="sng" dirty="0">
              <a:solidFill>
                <a:schemeClr val="accent1"/>
              </a:solidFill>
            </a:endParaRPr>
          </a:p>
        </p:txBody>
      </p:sp>
      <p:pic>
        <p:nvPicPr>
          <p:cNvPr id="4" name="Imagen 3"/>
          <p:cNvPicPr>
            <a:picLocks noChangeAspect="1"/>
          </p:cNvPicPr>
          <p:nvPr/>
        </p:nvPicPr>
        <p:blipFill>
          <a:blip r:embed="rId2"/>
          <a:stretch>
            <a:fillRect/>
          </a:stretch>
        </p:blipFill>
        <p:spPr>
          <a:xfrm>
            <a:off x="411477" y="2207989"/>
            <a:ext cx="5105376" cy="2756343"/>
          </a:xfrm>
          <a:prstGeom prst="rect">
            <a:avLst/>
          </a:prstGeom>
        </p:spPr>
      </p:pic>
      <p:pic>
        <p:nvPicPr>
          <p:cNvPr id="5" name="Imagen 4"/>
          <p:cNvPicPr>
            <a:picLocks noChangeAspect="1"/>
          </p:cNvPicPr>
          <p:nvPr/>
        </p:nvPicPr>
        <p:blipFill>
          <a:blip r:embed="rId3"/>
          <a:stretch>
            <a:fillRect/>
          </a:stretch>
        </p:blipFill>
        <p:spPr>
          <a:xfrm>
            <a:off x="6263640" y="2207989"/>
            <a:ext cx="4348686" cy="3616739"/>
          </a:xfrm>
          <a:prstGeom prst="rect">
            <a:avLst/>
          </a:prstGeom>
        </p:spPr>
      </p:pic>
    </p:spTree>
    <p:extLst>
      <p:ext uri="{BB962C8B-B14F-4D97-AF65-F5344CB8AC3E}">
        <p14:creationId xmlns:p14="http://schemas.microsoft.com/office/powerpoint/2010/main" val="248625506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7424" y="609600"/>
            <a:ext cx="8596668" cy="1320800"/>
          </a:xfrm>
        </p:spPr>
        <p:txBody>
          <a:bodyPr>
            <a:normAutofit fontScale="90000"/>
          </a:bodyPr>
          <a:lstStyle/>
          <a:p>
            <a:pPr>
              <a:lnSpc>
                <a:spcPct val="150000"/>
              </a:lnSpc>
            </a:pPr>
            <a:r>
              <a:rPr lang="es-ES" b="1" u="sng" dirty="0" smtClean="0"/>
              <a:t>BOCETOS REALIZADOS PARA EL SITIO WEB:</a:t>
            </a:r>
            <a:r>
              <a:rPr lang="es-ES" dirty="0" smtClean="0"/>
              <a:t> </a:t>
            </a:r>
            <a:endParaRPr lang="en-US" dirty="0"/>
          </a:p>
        </p:txBody>
      </p:sp>
      <p:sp>
        <p:nvSpPr>
          <p:cNvPr id="12" name="Marcador de contenido 11"/>
          <p:cNvSpPr>
            <a:spLocks noGrp="1"/>
          </p:cNvSpPr>
          <p:nvPr>
            <p:ph idx="1"/>
          </p:nvPr>
        </p:nvSpPr>
        <p:spPr>
          <a:xfrm>
            <a:off x="2560998" y="1652810"/>
            <a:ext cx="5613738" cy="555179"/>
          </a:xfrm>
        </p:spPr>
        <p:txBody>
          <a:bodyPr/>
          <a:lstStyle/>
          <a:p>
            <a:pPr marL="0" indent="0" algn="ctr">
              <a:lnSpc>
                <a:spcPct val="150000"/>
              </a:lnSpc>
              <a:buNone/>
            </a:pPr>
            <a:r>
              <a:rPr lang="es-ES" dirty="0" smtClean="0">
                <a:solidFill>
                  <a:schemeClr val="accent1"/>
                </a:solidFill>
              </a:rPr>
              <a:t>Paciente (Pagina Principal):</a:t>
            </a:r>
            <a:endParaRPr lang="en-US" dirty="0">
              <a:solidFill>
                <a:schemeClr val="accent1"/>
              </a:solidFill>
            </a:endParaRPr>
          </a:p>
        </p:txBody>
      </p:sp>
      <p:pic>
        <p:nvPicPr>
          <p:cNvPr id="3" name="Imagen 2"/>
          <p:cNvPicPr>
            <a:picLocks noChangeAspect="1"/>
          </p:cNvPicPr>
          <p:nvPr/>
        </p:nvPicPr>
        <p:blipFill>
          <a:blip r:embed="rId2"/>
          <a:stretch>
            <a:fillRect/>
          </a:stretch>
        </p:blipFill>
        <p:spPr>
          <a:xfrm>
            <a:off x="3427230" y="2207989"/>
            <a:ext cx="3877056" cy="4122553"/>
          </a:xfrm>
          <a:prstGeom prst="rect">
            <a:avLst/>
          </a:prstGeom>
        </p:spPr>
      </p:pic>
    </p:spTree>
    <p:extLst>
      <p:ext uri="{BB962C8B-B14F-4D97-AF65-F5344CB8AC3E}">
        <p14:creationId xmlns:p14="http://schemas.microsoft.com/office/powerpoint/2010/main" val="102121429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138</TotalTime>
  <Words>462</Words>
  <Application>Microsoft Office PowerPoint</Application>
  <PresentationFormat>Panorámica</PresentationFormat>
  <Paragraphs>47</Paragraphs>
  <Slides>22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22</vt:i4>
      </vt:variant>
    </vt:vector>
  </HeadingPairs>
  <TitlesOfParts>
    <vt:vector size="26" baseType="lpstr">
      <vt:lpstr>Arial</vt:lpstr>
      <vt:lpstr>Trebuchet MS</vt:lpstr>
      <vt:lpstr>Wingdings 3</vt:lpstr>
      <vt:lpstr>Faceta</vt:lpstr>
      <vt:lpstr>OLIMPIADAS INET ETP N°1</vt:lpstr>
      <vt:lpstr>DIAGRAMA DE GANTT:</vt:lpstr>
      <vt:lpstr>¿DE QUE TRATA NUESTRO PROYECTO?</vt:lpstr>
      <vt:lpstr>¿QUE FINALIDAD TIENE ESTE PROYECTO?</vt:lpstr>
      <vt:lpstr>¿COMO LOGRARAN HACERLO?</vt:lpstr>
      <vt:lpstr>IDEA PROPUESTA:</vt:lpstr>
      <vt:lpstr>BOCETOS REALIZADOS PARA EL SITIO WEB: </vt:lpstr>
      <vt:lpstr>BOCETOS REALIZADOS PARA EL SITIO WEB: </vt:lpstr>
      <vt:lpstr>BOCETOS REALIZADOS PARA EL SITIO WEB: </vt:lpstr>
      <vt:lpstr>BOCETOS REALIZADOS PARA EL SITIO WEB: </vt:lpstr>
      <vt:lpstr>BOCETOS REALIZADOS PARA EL SITIO WEB: </vt:lpstr>
      <vt:lpstr>BOCETOS REALIZADOS PARA EL SITIO WEB: </vt:lpstr>
      <vt:lpstr>BOCETOS REALIZADOS PARA EL SITIO WEB: </vt:lpstr>
      <vt:lpstr>BOCETOS REALIZADOS PARA EL SITIO WEB: </vt:lpstr>
      <vt:lpstr>BOCETOS REALIZADOS PARA EL SITIO WEB: </vt:lpstr>
      <vt:lpstr>BOCETOS REALIZADOS PARA EL SITIO WEB: </vt:lpstr>
      <vt:lpstr>BOCETOS REALIZADOS PARA EL SITIO WEB: </vt:lpstr>
      <vt:lpstr>BOCETOS REALIZADOS PARA EL SITIO WEB: </vt:lpstr>
      <vt:lpstr>BOCETOS REALIZADOS PARA EL SITIO WEB: </vt:lpstr>
      <vt:lpstr>BOCETOS REALIZADOS PARA EL SITIO WEB: </vt:lpstr>
      <vt:lpstr>RECURSOS NECESARIOS:</vt:lpstr>
      <vt:lpstr>INTEGRANTES: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OLIMPIADAS INNET ETP N°1</dc:title>
  <dc:creator>PC</dc:creator>
  <cp:lastModifiedBy>PC</cp:lastModifiedBy>
  <cp:revision>12</cp:revision>
  <dcterms:created xsi:type="dcterms:W3CDTF">2021-10-03T23:46:52Z</dcterms:created>
  <dcterms:modified xsi:type="dcterms:W3CDTF">2021-10-04T02:07:56Z</dcterms:modified>
</cp:coreProperties>
</file>