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568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361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55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876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700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405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901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43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81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327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2B3D2-40F9-4702-8009-1D7F5CCED938}" type="datetimeFigureOut">
              <a:rPr lang="es-AR" smtClean="0"/>
              <a:t>27/6/2023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E552-70C8-4AA8-B189-A44480E123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62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162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7407" y="2391508"/>
            <a:ext cx="576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b="1" dirty="0" smtClean="0">
                <a:solidFill>
                  <a:schemeClr val="accent4">
                    <a:lumMod val="50000"/>
                  </a:schemeClr>
                </a:solidFill>
              </a:rPr>
              <a:t>PROYECTO</a:t>
            </a:r>
            <a:endParaRPr lang="es-AR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0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" y="0"/>
            <a:ext cx="9434146" cy="67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1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097"/>
            <a:ext cx="10475749" cy="69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" y="73902"/>
            <a:ext cx="9288179" cy="66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0" y="116818"/>
            <a:ext cx="11737730" cy="67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64969" cy="69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22331" y="2910254"/>
            <a:ext cx="4431323" cy="40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31"/>
            <a:ext cx="10447397" cy="66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" y="-1"/>
            <a:ext cx="10392508" cy="67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" y="0"/>
            <a:ext cx="8825998" cy="65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660"/>
          <a:stretch/>
        </p:blipFill>
        <p:spPr>
          <a:xfrm>
            <a:off x="123092" y="184638"/>
            <a:ext cx="11201400" cy="65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8371" cy="65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427677" cy="67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3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Panorámica</PresentationFormat>
  <Paragraphs>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Sajama</dc:creator>
  <cp:lastModifiedBy>Nancy Sajama</cp:lastModifiedBy>
  <cp:revision>3</cp:revision>
  <dcterms:created xsi:type="dcterms:W3CDTF">2023-06-27T19:12:10Z</dcterms:created>
  <dcterms:modified xsi:type="dcterms:W3CDTF">2023-06-27T19:23:45Z</dcterms:modified>
</cp:coreProperties>
</file>